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ad6d8787f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ad6d8787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ad6d8787f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ad6d8787f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ad6d8787f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ad6d8787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5ad6d8787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5ad6d8787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ad6d8787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ad6d8787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ad6d8787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ad6d8787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18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" name="Google Shape;139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0" name="Google Shape;140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6" name="Google Shape;14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8" name="Google Shape;148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9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19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152" name="Google Shape;152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160" name="Google Shape;160;p19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163" name="Google Shape;163;p19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164" name="Google Shape;164;p19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9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167" name="Google Shape;167;p19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9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1" name="Google Shape;171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7" name="Google Shape;177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8" name="Google Shape;178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6" name="Google Shape;186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0" name="Google Shape;190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1" name="Google Shape;19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5" name="Google Shape;195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5" name="Google Shape;205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7" name="Google Shape;207;p2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2" name="Google Shape;212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9" name="Google Shape;219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2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3" name="Google Shape;223;p2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226" name="Google Shape;226;p28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8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" name="Google Shape;228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9" name="Google Shape;229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2" name="Google Shape;232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3" name="Google Shape;233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4" name="Google Shape;234;p2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" name="Google Shape;238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39" name="Google Shape;239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p2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2" name="Google Shape;242;p2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47" name="Google Shape;247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3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50" name="Google Shape;250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4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 b="0" l="0" r="2704" t="0"/>
          <a:stretch/>
        </p:blipFill>
        <p:spPr>
          <a:xfrm>
            <a:off x="5029875" y="1629000"/>
            <a:ext cx="3787799" cy="19964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 Chromebook laptop computer" id="262" name="Google Shape;262;p33"/>
          <p:cNvPicPr preferRelativeResize="0"/>
          <p:nvPr/>
        </p:nvPicPr>
        <p:blipFill rotWithShape="1">
          <a:blip r:embed="rId4">
            <a:alphaModFix/>
          </a:blip>
          <a:srcRect b="0" l="3247" r="96" t="0"/>
          <a:stretch/>
        </p:blipFill>
        <p:spPr>
          <a:xfrm>
            <a:off x="4572000" y="1398650"/>
            <a:ext cx="4881275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263" name="Google Shape;263;p33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264" name="Google Shape;264;p33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UWI Shuttle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Web Application</a:t>
            </a:r>
            <a:endParaRPr/>
          </a:p>
        </p:txBody>
      </p:sp>
      <p:sp>
        <p:nvSpPr>
          <p:cNvPr id="265" name="Google Shape;265;p33"/>
          <p:cNvSpPr txBox="1"/>
          <p:nvPr>
            <p:ph idx="1" type="subTitle"/>
          </p:nvPr>
        </p:nvSpPr>
        <p:spPr>
          <a:xfrm>
            <a:off x="729600" y="32265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NIRO Solutions</a:t>
            </a:r>
            <a:endParaRPr/>
          </a:p>
        </p:txBody>
      </p:sp>
      <p:pic>
        <p:nvPicPr>
          <p:cNvPr descr="Mobile View" id="266" name="Google Shape;266;p33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 rotWithShape="1">
          <a:blip r:embed="rId7">
            <a:alphaModFix/>
          </a:blip>
          <a:srcRect b="0" l="0" r="22287" t="4598"/>
          <a:stretch/>
        </p:blipFill>
        <p:spPr>
          <a:xfrm>
            <a:off x="8271300" y="2320575"/>
            <a:ext cx="872699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Student</a:t>
            </a:r>
            <a:r>
              <a:rPr lang="en"/>
              <a:t> 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336" name="Google Shape;336;p42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Paginations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Quick Search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Student Profile &amp; Trip Log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Image Uploads</a:t>
            </a:r>
            <a:endParaRPr sz="1300"/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80" y="74588"/>
            <a:ext cx="4340152" cy="2458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76" y="2611025"/>
            <a:ext cx="4349521" cy="2458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42"/>
          <p:cNvGrpSpPr/>
          <p:nvPr/>
        </p:nvGrpSpPr>
        <p:grpSpPr>
          <a:xfrm>
            <a:off x="5717700" y="1769375"/>
            <a:ext cx="3132325" cy="566100"/>
            <a:chOff x="5330350" y="2313675"/>
            <a:chExt cx="3132325" cy="566100"/>
          </a:xfrm>
        </p:grpSpPr>
        <p:sp>
          <p:nvSpPr>
            <p:cNvPr id="340" name="Google Shape;340;p42"/>
            <p:cNvSpPr/>
            <p:nvPr/>
          </p:nvSpPr>
          <p:spPr>
            <a:xfrm>
              <a:off x="6175750" y="2313675"/>
              <a:ext cx="2286900" cy="566100"/>
            </a:xfrm>
            <a:prstGeom prst="roundRect">
              <a:avLst>
                <a:gd fmla="val 10171" name="adj"/>
              </a:avLst>
            </a:prstGeom>
            <a:solidFill>
              <a:srgbClr val="1A99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2"/>
            <p:cNvSpPr txBox="1"/>
            <p:nvPr/>
          </p:nvSpPr>
          <p:spPr>
            <a:xfrm>
              <a:off x="6225275" y="2313675"/>
              <a:ext cx="2237400" cy="56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The red and green circles represent outstanding fees.</a:t>
              </a:r>
              <a:endParaRPr sz="11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cxnSp>
          <p:nvCxnSpPr>
            <p:cNvPr id="342" name="Google Shape;342;p42"/>
            <p:cNvCxnSpPr/>
            <p:nvPr/>
          </p:nvCxnSpPr>
          <p:spPr>
            <a:xfrm>
              <a:off x="5330350" y="2606478"/>
              <a:ext cx="845400" cy="0"/>
            </a:xfrm>
            <a:prstGeom prst="straightConnector1">
              <a:avLst/>
            </a:prstGeom>
            <a:noFill/>
            <a:ln cap="flat" cmpd="sng" w="28575">
              <a:solidFill>
                <a:srgbClr val="1A9988"/>
              </a:solidFill>
              <a:prstDash val="solid"/>
              <a:round/>
              <a:headEnd len="med" w="med" type="oval"/>
              <a:tailEnd len="sm" w="sm" type="none"/>
            </a:ln>
          </p:spPr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&amp; Push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/>
          </a:p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Searching News Articles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Pushing to Student Devices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Google Translation Integration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Datepicker to handle expiry format</a:t>
            </a:r>
            <a:endParaRPr sz="1300"/>
          </a:p>
        </p:txBody>
      </p:sp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975" y="135350"/>
            <a:ext cx="4281226" cy="236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975" y="2605600"/>
            <a:ext cx="4281226" cy="2432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05</a:t>
            </a:r>
            <a:endParaRPr/>
          </a:p>
        </p:txBody>
      </p:sp>
      <p:sp>
        <p:nvSpPr>
          <p:cNvPr id="356" name="Google Shape;356;p44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AJAX for Custom API &amp; Chart JS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Details of the system data collected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Generating Data for the Chart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001" y="2571749"/>
            <a:ext cx="4292501" cy="242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 rotWithShape="1">
          <a:blip r:embed="rId4">
            <a:alphaModFix/>
          </a:blip>
          <a:srcRect b="7424" l="0" r="0" t="0"/>
          <a:stretch/>
        </p:blipFill>
        <p:spPr>
          <a:xfrm>
            <a:off x="4700900" y="148175"/>
            <a:ext cx="4290701" cy="22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Demonstration</a:t>
            </a:r>
            <a:endParaRPr/>
          </a:p>
        </p:txBody>
      </p:sp>
      <p:sp>
        <p:nvSpPr>
          <p:cNvPr id="364" name="Google Shape;364;p45"/>
          <p:cNvSpPr txBox="1"/>
          <p:nvPr/>
        </p:nvSpPr>
        <p:spPr>
          <a:xfrm>
            <a:off x="729450" y="2313900"/>
            <a:ext cx="50877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complete walk through of the UWI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Service Application, what’s happening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 the background &amp; how firebase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comes in play.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3025" y="2313898"/>
            <a:ext cx="5676801" cy="29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376" name="Google Shape;376;p4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Going Online. 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More advanced Insights and an improve Simulator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Access to the Translated News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More detailed Log History to monitor admin use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Improved notifications with Grouping by Faculty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A9988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273" name="Google Shape;273;p34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Technology Tool set &amp; Architecture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Application Walk Through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Next Steps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Questions 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284" name="Google Shape;284;p36"/>
          <p:cNvSpPr txBox="1"/>
          <p:nvPr>
            <p:ph idx="2" type="body"/>
          </p:nvPr>
        </p:nvSpPr>
        <p:spPr>
          <a:xfrm>
            <a:off x="5174225" y="1154400"/>
            <a:ext cx="3374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Current UWI Cave Hill Bus Service is Inefficient.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Students suffer from long delays of the shuttle.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They miss notifications about important updates.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current system doesn’t provide any insights to improve the service for the students.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students do currently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They complain, wait, wait, wait then wait some more until the bus appears.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Students are forced to seek other means of transportation. So the are basically paying double for one service.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Admin keeps a physical log of data but what really happens to this data besides storage? Nothing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700">
                <a:solidFill>
                  <a:schemeClr val="lt1"/>
                </a:solidFill>
              </a:rPr>
              <a:t>1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96" name="Google Shape;296;p3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tool set &amp; Architecture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FLASK AND MORE</a:t>
            </a:r>
            <a:endParaRPr b="0" sz="1200"/>
          </a:p>
        </p:txBody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724950" y="33139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List of tools used to create the solution we have developed.</a:t>
            </a:r>
            <a:endParaRPr sz="1300"/>
          </a:p>
        </p:txBody>
      </p:sp>
      <p:pic>
        <p:nvPicPr>
          <p:cNvPr id="298" name="Google Shape;29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2350" y="4720200"/>
            <a:ext cx="1701500" cy="31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12" y="4181476"/>
            <a:ext cx="1166763" cy="3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0138" y="962025"/>
            <a:ext cx="30384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8"/>
          <p:cNvSpPr txBox="1"/>
          <p:nvPr/>
        </p:nvSpPr>
        <p:spPr>
          <a:xfrm>
            <a:off x="7843850" y="1218550"/>
            <a:ext cx="11667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And 10+ packages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2" name="Google Shape;302;p38"/>
          <p:cNvSpPr txBox="1"/>
          <p:nvPr/>
        </p:nvSpPr>
        <p:spPr>
          <a:xfrm rot="-5400000">
            <a:off x="4394975" y="733225"/>
            <a:ext cx="1166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FRONTEND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3" name="Google Shape;303;p38"/>
          <p:cNvCxnSpPr/>
          <p:nvPr/>
        </p:nvCxnSpPr>
        <p:spPr>
          <a:xfrm flipH="1" rot="10800000">
            <a:off x="5116500" y="2091350"/>
            <a:ext cx="40275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8"/>
          <p:cNvSpPr/>
          <p:nvPr/>
        </p:nvSpPr>
        <p:spPr>
          <a:xfrm>
            <a:off x="6576250" y="1946900"/>
            <a:ext cx="833700" cy="3147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API</a:t>
            </a:r>
            <a:endParaRPr b="1" sz="2400"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2200" y="1908350"/>
            <a:ext cx="1242742" cy="3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 rotWithShape="1">
          <a:blip r:embed="rId7">
            <a:alphaModFix/>
          </a:blip>
          <a:srcRect b="0" l="0" r="0" t="48269"/>
          <a:stretch/>
        </p:blipFill>
        <p:spPr>
          <a:xfrm>
            <a:off x="5628138" y="345775"/>
            <a:ext cx="3004224" cy="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/>
        </p:nvSpPr>
        <p:spPr>
          <a:xfrm rot="-5400000">
            <a:off x="4394975" y="4255725"/>
            <a:ext cx="1166700" cy="3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BACKEND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730000" y="1318650"/>
            <a:ext cx="3552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UWI Shuttle</a:t>
            </a:r>
            <a:r>
              <a:rPr lang="en"/>
              <a:t> Application Manager 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9"/>
          <p:cNvSpPr txBox="1"/>
          <p:nvPr>
            <p:ph idx="1" type="subTitle"/>
          </p:nvPr>
        </p:nvSpPr>
        <p:spPr>
          <a:xfrm>
            <a:off x="730000" y="3005850"/>
            <a:ext cx="3068400" cy="19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Dashboard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Shuttle Management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Students </a:t>
            </a:r>
            <a:r>
              <a:rPr lang="en" sz="1300"/>
              <a:t>Management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Insights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News with Push Notifications &amp; Google Translations</a:t>
            </a:r>
            <a:endParaRPr sz="1300"/>
          </a:p>
        </p:txBody>
      </p:sp>
      <p:sp>
        <p:nvSpPr>
          <p:cNvPr id="314" name="Google Shape;314;p39"/>
          <p:cNvSpPr/>
          <p:nvPr/>
        </p:nvSpPr>
        <p:spPr>
          <a:xfrm>
            <a:off x="4577475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475" y="1192134"/>
            <a:ext cx="4572002" cy="3951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Dashboard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/>
          </a:p>
        </p:txBody>
      </p:sp>
      <p:sp>
        <p:nvSpPr>
          <p:cNvPr id="321" name="Google Shape;321;p40"/>
          <p:cNvSpPr txBox="1"/>
          <p:nvPr>
            <p:ph idx="1" type="subTitle"/>
          </p:nvPr>
        </p:nvSpPr>
        <p:spPr>
          <a:xfrm>
            <a:off x="724950" y="2707100"/>
            <a:ext cx="3068400" cy="19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Student Statistics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Shuttle Quick Information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Quick Go To Options</a:t>
            </a:r>
            <a:endParaRPr sz="1300"/>
          </a:p>
        </p:txBody>
      </p:sp>
      <p:pic>
        <p:nvPicPr>
          <p:cNvPr id="322" name="Google Shape;3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00" y="1318648"/>
            <a:ext cx="5676801" cy="297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</a:t>
            </a:r>
            <a:r>
              <a:rPr lang="en"/>
              <a:t>Management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328" name="Google Shape;328;p41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GET / POST Operations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User Sessions 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/>
              <a:t>Google Maps</a:t>
            </a:r>
            <a:endParaRPr sz="1300"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5275" y="149100"/>
            <a:ext cx="4340152" cy="2462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263" y="2687225"/>
            <a:ext cx="4340172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3EC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